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59" d="100"/>
          <a:sy n="59" d="100"/>
        </p:scale>
        <p:origin x="2610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5103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270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4075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9890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5960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14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777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241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9020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5638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9676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1406178"/>
            <a:ext cx="5915025" cy="1599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879F52-C2BC-45CC-9245-CD82A02A94BB}" type="datetimeFigureOut">
              <a:rPr lang="tr-TR" smtClean="0"/>
              <a:t>22.04.2025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29AF4A-E1EF-46A2-B3C3-087DD85CCE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1563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8F8D7B1-6F37-1163-8006-A69CE1B4EA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3CDF4D8-AF5B-7D53-ECD9-0E4D3717FC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405495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eması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Teması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Hasan Küçük</dc:creator>
  <cp:lastModifiedBy>Hasan Küçük</cp:lastModifiedBy>
  <cp:revision>1</cp:revision>
  <dcterms:created xsi:type="dcterms:W3CDTF">2025-04-22T08:51:39Z</dcterms:created>
  <dcterms:modified xsi:type="dcterms:W3CDTF">2025-04-22T08:52:44Z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5F13D713-D828-41D8-917C-8A337AC9CD43</vt:lpwstr>
  </property>
  <property fmtid="{D5CDD505-2E9C-101B-9397-08002B2CF9AE}" pid="3" name="ArticulatePath">
    <vt:lpwstr>Sunu1</vt:lpwstr>
  </property>
</Properties>
</file>